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18690-D420-4E14-8D69-0F47910E5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C009AC-4402-4D39-9AAF-162E94552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2888B2-F268-49E6-B145-C8A55FB8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ECFB6E-62F1-4702-9BEE-C5F62FF1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A6681-D638-483D-A8BA-6FABB359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37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64756-E590-48C7-A947-71DB89D3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2A154E-2F99-4296-A27B-B84B0B09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4C9BA8-AE7A-4C2D-9798-BD924E2A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DBA6F-2016-4643-8917-558593E4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7473BE-04F4-4790-836F-D1367A8C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50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296935-79E4-437C-8AA7-E3000944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B7A299-2387-4891-8131-AB0B4DD2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EA42AF-3A40-4904-A76B-08DE49AC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4E5B3B-C731-44D5-8E14-81455C5D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1CDB19-60B2-490D-BB03-6E2BDB4B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583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6539F0-D5FB-461A-A179-DF7C5AE6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C9D-07DF-40FA-AFC8-717990E2351F}" type="datetimeFigureOut">
              <a:rPr lang="de-CH" smtClean="0"/>
              <a:t>19.05.2025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0062-B7FA-4742-A5C4-C4B38B9E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Firmweg WK&amp;BZ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DACC5-F12A-4BAF-8739-957BBFAC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2EB7-C38C-4AE6-9A37-0D97D0F607BE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544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7DEB4-1D68-4FEF-9625-C576D793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1D59F-6C2A-4DEF-8FE3-6DF4FFD8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DDBF0-2D25-4DFC-A996-9B0996C8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EA7C1A-B91C-4DF5-9212-145B4B7F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FD2190-00D3-4DF5-8004-236ED32C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02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EC60D-7CB9-4401-A2DC-462CACD3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2C7942-9870-49F9-9568-E7ADBE093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D7ECB-2545-4627-A285-3B246A6A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66E4E-13E6-47DD-815E-A66CDCA9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50509F-AC32-419F-9F55-646BB47D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80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1E3-0A3C-48BA-B92B-A05867E9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0F52E1-23C0-48B2-9C6F-3C580A143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ED88E2-3651-4D67-B0C0-9CFEBDBF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F96D87-6666-44ED-90D6-E38663FC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70505A-9AA7-4492-AC37-F761A7B4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9ADB5-6056-429A-BFED-B3DDD34D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22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5BBE6-16EA-4AA8-9757-4086C009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315708-0608-4113-AA45-309EDAD9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7904FF-BB52-4C89-A6E9-5B1D10C46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E2B241-F831-45C1-A37B-F8AE43D4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DBD8E4-8F49-459E-9300-62B700194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CB56823-A6D7-472B-829F-C4523E0A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483C7C-30DF-4CC6-90F2-84A5F22F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0ED0A2-F0AB-43FC-855E-0B1B28CD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999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C4429-7228-4F0B-A546-1271EDE5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00367D-69EA-406D-8EE4-F2F2EC70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A6A774-4AE0-4457-9AB6-231CD0C0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6B8B6A-78A0-4A1C-9C04-BB69BECB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9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C06F78-2C60-443F-A10C-F25242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DB4A49-E682-4058-BEC6-2B1FF6D2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94CAF5-93E6-4864-872A-A9871703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75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6CD4C-B24D-4570-8D3F-E35DFD4E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D1FD3-8B92-4683-B9E7-9A040D0CA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78A5A8-2F62-4DA8-B7AF-E5ABAB456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799780-858D-402B-B683-10AE4FA1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4132E2-1626-4E01-A12F-C540A314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B4ADE4-3036-4033-8555-15E4D1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62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75ED1-82F7-4071-AF23-8EB4149D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9D3FDB-05CD-4E23-A39A-3785CED1F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86BF30-67ED-47CE-A41A-36859BAC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64C74-1A11-42DF-BAE3-08B8BEA7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EB5165-A81E-4A95-AF6E-C12149B3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EC774-3A71-4BAF-8B57-7A73ADAC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1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9CAB4D-D920-4637-A6F3-AE10E4B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4CF749-2C7A-44B9-A71E-7C2FC12AC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8DF58-A7DC-4366-97E7-E59E20813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027A-CD57-4103-BBFC-F62E8D7A96B1}" type="datetimeFigureOut">
              <a:rPr lang="de-CH" smtClean="0"/>
              <a:t>19.05.2025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526CBE-021F-4BCF-BB48-C0495B436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179924-5D35-40AC-B816-87F89F3C2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1B2B-95F9-4F48-BB20-2F8B703A53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91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EC17F3F-23CB-7452-653D-45EAEB943F4E}"/>
              </a:ext>
            </a:extLst>
          </p:cNvPr>
          <p:cNvGrpSpPr/>
          <p:nvPr/>
        </p:nvGrpSpPr>
        <p:grpSpPr>
          <a:xfrm>
            <a:off x="315014" y="156884"/>
            <a:ext cx="11561971" cy="6115736"/>
            <a:chOff x="315014" y="193830"/>
            <a:chExt cx="11561971" cy="611573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ADD3BEF-3836-4CD1-BD64-4049082238C3}"/>
                </a:ext>
              </a:extLst>
            </p:cNvPr>
            <p:cNvGrpSpPr/>
            <p:nvPr/>
          </p:nvGrpSpPr>
          <p:grpSpPr>
            <a:xfrm>
              <a:off x="660499" y="234847"/>
              <a:ext cx="2797425" cy="769441"/>
              <a:chOff x="649452" y="369071"/>
              <a:chExt cx="2797425" cy="769441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2EF28D3-880F-4772-B322-5B125C3B9D8B}"/>
                  </a:ext>
                </a:extLst>
              </p:cNvPr>
              <p:cNvSpPr txBox="1"/>
              <p:nvPr/>
            </p:nvSpPr>
            <p:spPr>
              <a:xfrm>
                <a:off x="1271361" y="369071"/>
                <a:ext cx="2175516" cy="7694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Informationsabende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24. Juni `25 19.30 Uhr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27. Juni `25 19.30 Uhr Bernhardzell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Vorstellung des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Firmweges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CB1E5E27-8FDD-41DD-A29F-7EFD8BCF0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452" y="393783"/>
                <a:ext cx="579842" cy="676482"/>
              </a:xfrm>
              <a:prstGeom prst="rect">
                <a:avLst/>
              </a:prstGeom>
            </p:spPr>
          </p:pic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ED27872-67EA-4E5A-A41B-BFF13FF2AE26}"/>
                </a:ext>
              </a:extLst>
            </p:cNvPr>
            <p:cNvGrpSpPr/>
            <p:nvPr/>
          </p:nvGrpSpPr>
          <p:grpSpPr>
            <a:xfrm>
              <a:off x="556703" y="1068200"/>
              <a:ext cx="2975928" cy="1231106"/>
              <a:chOff x="545656" y="1202424"/>
              <a:chExt cx="2975928" cy="1231106"/>
            </a:xfrm>
          </p:grpSpPr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63143A5-1A3B-4268-AAAD-AD76C6DC6973}"/>
                  </a:ext>
                </a:extLst>
              </p:cNvPr>
              <p:cNvSpPr txBox="1"/>
              <p:nvPr/>
            </p:nvSpPr>
            <p:spPr>
              <a:xfrm>
                <a:off x="1260472" y="1202424"/>
                <a:ext cx="2261112" cy="12311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Startanlass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27. September 2025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18.00- 22.00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28. September 2025 / 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09.00- 10.30 Uhr 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Mein Leben / Mein Glaube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Bernhardzell </a:t>
                </a:r>
              </a:p>
            </p:txBody>
          </p:sp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38EDFC88-A67E-439D-B963-F06EF9C51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56" y="1468512"/>
                <a:ext cx="707056" cy="706709"/>
              </a:xfrm>
              <a:prstGeom prst="rect">
                <a:avLst/>
              </a:prstGeom>
            </p:spPr>
          </p:pic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A02E09B-2356-484B-A9C5-66DB8BF55928}"/>
                </a:ext>
              </a:extLst>
            </p:cNvPr>
            <p:cNvGrpSpPr/>
            <p:nvPr/>
          </p:nvGrpSpPr>
          <p:grpSpPr>
            <a:xfrm>
              <a:off x="556703" y="2413444"/>
              <a:ext cx="2986817" cy="769441"/>
              <a:chOff x="545656" y="2488266"/>
              <a:chExt cx="2986817" cy="769441"/>
            </a:xfrm>
          </p:grpSpPr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277C8AB-022A-409F-B71D-104FC5BB0183}"/>
                  </a:ext>
                </a:extLst>
              </p:cNvPr>
              <p:cNvSpPr txBox="1"/>
              <p:nvPr/>
            </p:nvSpPr>
            <p:spPr>
              <a:xfrm>
                <a:off x="1249584" y="2488266"/>
                <a:ext cx="2282889" cy="7694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Gruppenabend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26. Oktober `25 17.00 bis 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Kirche als Gemeinschaft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Pfarreizentrum Waldkirch</a:t>
                </a:r>
              </a:p>
            </p:txBody>
          </p: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EF7C843B-5B90-4D6C-A2DF-6387893EA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56" y="2626083"/>
                <a:ext cx="611703" cy="561137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D114297-E89E-4357-B993-433F1B37224D}"/>
                </a:ext>
              </a:extLst>
            </p:cNvPr>
            <p:cNvGrpSpPr/>
            <p:nvPr/>
          </p:nvGrpSpPr>
          <p:grpSpPr>
            <a:xfrm>
              <a:off x="315014" y="3279009"/>
              <a:ext cx="3367783" cy="923330"/>
              <a:chOff x="345402" y="3418164"/>
              <a:chExt cx="3367783" cy="923330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CA867E1-8C83-460A-A95C-AD3FE8B4C46D}"/>
                  </a:ext>
                </a:extLst>
              </p:cNvPr>
              <p:cNvSpPr txBox="1"/>
              <p:nvPr/>
            </p:nvSpPr>
            <p:spPr>
              <a:xfrm>
                <a:off x="1252712" y="3418164"/>
                <a:ext cx="2460473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Gruppenabend</a:t>
                </a:r>
              </a:p>
              <a:p>
                <a:r>
                  <a:rPr lang="de-DE" sz="1000">
                    <a:latin typeface="Arial" panose="020B0604020202020204" pitchFamily="34" charset="0"/>
                    <a:cs typeface="Arial" panose="020B0604020202020204" pitchFamily="34" charset="0"/>
                  </a:rPr>
                  <a:t>16. 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November `25 17.00 bis 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Leben, Tod und Auferstehung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endParaRPr lang="de-D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Pfarreiheim / Kirche / Friedhof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9A309BFF-275C-4ECE-9A2F-018EEA3E1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02" y="3583599"/>
                <a:ext cx="876274" cy="516633"/>
              </a:xfrm>
              <a:prstGeom prst="rect">
                <a:avLst/>
              </a:prstGeom>
            </p:spPr>
          </p:pic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B075B12C-45DD-513F-3FB1-AF605D5E92B7}"/>
                </a:ext>
              </a:extLst>
            </p:cNvPr>
            <p:cNvGrpSpPr/>
            <p:nvPr/>
          </p:nvGrpSpPr>
          <p:grpSpPr>
            <a:xfrm>
              <a:off x="611049" y="4350771"/>
              <a:ext cx="2444080" cy="891964"/>
              <a:chOff x="600002" y="4484995"/>
              <a:chExt cx="2444080" cy="891964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B8DB29D3-DF61-469C-A70E-4015CA26D4FD}"/>
                  </a:ext>
                </a:extLst>
              </p:cNvPr>
              <p:cNvGrpSpPr/>
              <p:nvPr/>
            </p:nvGrpSpPr>
            <p:grpSpPr>
              <a:xfrm>
                <a:off x="1271361" y="4484995"/>
                <a:ext cx="1772721" cy="891964"/>
                <a:chOff x="6096000" y="1518846"/>
                <a:chExt cx="1772721" cy="891964"/>
              </a:xfrm>
            </p:grpSpPr>
            <p:sp>
              <p:nvSpPr>
                <p:cNvPr id="35" name="Rechteck: abgerundete Ecken 34">
                  <a:extLst>
                    <a:ext uri="{FF2B5EF4-FFF2-40B4-BE49-F238E27FC236}">
                      <a16:creationId xmlns:a16="http://schemas.microsoft.com/office/drawing/2014/main" id="{04BCB6BE-CBF2-4C4A-BF28-7C3661A5B1A4}"/>
                    </a:ext>
                  </a:extLst>
                </p:cNvPr>
                <p:cNvSpPr/>
                <p:nvPr/>
              </p:nvSpPr>
              <p:spPr>
                <a:xfrm>
                  <a:off x="6096000" y="1518846"/>
                  <a:ext cx="1772721" cy="891964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B21C2DF2-04BE-48B6-95B8-BE5EE28D1063}"/>
                    </a:ext>
                  </a:extLst>
                </p:cNvPr>
                <p:cNvSpPr txBox="1"/>
                <p:nvPr/>
              </p:nvSpPr>
              <p:spPr>
                <a:xfrm>
                  <a:off x="6144351" y="1592650"/>
                  <a:ext cx="1646710" cy="61555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Besinnungsweg</a:t>
                  </a:r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Ganze Adventszeit</a:t>
                  </a:r>
                </a:p>
                <a:p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Ort: </a:t>
                  </a:r>
                  <a:r>
                    <a:rPr lang="de-DE" sz="1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Bernhardzell</a:t>
                  </a:r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Kirche</a:t>
                  </a:r>
                  <a:endParaRPr lang="de-CH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F70B7D52-A1BE-433D-A613-8EE743BEC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02" y="4558799"/>
                <a:ext cx="593699" cy="639423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67E39F32-57B5-4876-9F16-7C7364053C5E}"/>
                </a:ext>
              </a:extLst>
            </p:cNvPr>
            <p:cNvGrpSpPr/>
            <p:nvPr/>
          </p:nvGrpSpPr>
          <p:grpSpPr>
            <a:xfrm>
              <a:off x="471602" y="5386236"/>
              <a:ext cx="3663176" cy="923330"/>
              <a:chOff x="460555" y="5520460"/>
              <a:chExt cx="3663176" cy="923330"/>
            </a:xfrm>
          </p:grpSpPr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94786EB-F1B8-4122-82BE-4B29A3D306BA}"/>
                  </a:ext>
                </a:extLst>
              </p:cNvPr>
              <p:cNvSpPr txBox="1"/>
              <p:nvPr/>
            </p:nvSpPr>
            <p:spPr>
              <a:xfrm>
                <a:off x="1271361" y="5520460"/>
                <a:ext cx="2852370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Gruppenabend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18. Januar `26 17.00 bis 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Gute Zeichen Taufe / Firmung / Ehe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Pfarreizentrum / Kirche</a:t>
                </a:r>
              </a:p>
            </p:txBody>
          </p:sp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75088D45-B2BD-4E45-98D3-B1F5BEB58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55" y="5646998"/>
                <a:ext cx="781904" cy="670253"/>
              </a:xfrm>
              <a:prstGeom prst="rect">
                <a:avLst/>
              </a:prstGeom>
            </p:spPr>
          </p:pic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3188A3D4-56DB-42A6-8DDE-776657F053E5}"/>
                </a:ext>
              </a:extLst>
            </p:cNvPr>
            <p:cNvGrpSpPr/>
            <p:nvPr/>
          </p:nvGrpSpPr>
          <p:grpSpPr>
            <a:xfrm>
              <a:off x="4217349" y="193830"/>
              <a:ext cx="3564141" cy="923330"/>
              <a:chOff x="4207552" y="2538600"/>
              <a:chExt cx="3564141" cy="923330"/>
            </a:xfrm>
          </p:grpSpPr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9D7181B0-F213-4CCB-9367-9422A05C2E71}"/>
                  </a:ext>
                </a:extLst>
              </p:cNvPr>
              <p:cNvSpPr txBox="1"/>
              <p:nvPr/>
            </p:nvSpPr>
            <p:spPr>
              <a:xfrm>
                <a:off x="4919323" y="2538600"/>
                <a:ext cx="2852370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Einzelgespräch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Datum frei wählbar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Gespräch mit Henryk, Susanne, Jacqueline oder Urs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oder Waldkirch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1E65164A-5A74-4CC7-A2BD-AA28B04BA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7552" y="2562823"/>
                <a:ext cx="711771" cy="559381"/>
              </a:xfrm>
              <a:prstGeom prst="rect">
                <a:avLst/>
              </a:prstGeom>
            </p:spPr>
          </p:pic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25B5875-B472-4948-9EF2-EA0472AF2DA8}"/>
                </a:ext>
              </a:extLst>
            </p:cNvPr>
            <p:cNvGrpSpPr/>
            <p:nvPr/>
          </p:nvGrpSpPr>
          <p:grpSpPr>
            <a:xfrm>
              <a:off x="4239985" y="4115135"/>
              <a:ext cx="3602648" cy="769441"/>
              <a:chOff x="4341793" y="292233"/>
              <a:chExt cx="3602648" cy="769441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A3B1379-F78C-4FE2-9933-0A6FEE7167BA}"/>
                  </a:ext>
                </a:extLst>
              </p:cNvPr>
              <p:cNvSpPr txBox="1"/>
              <p:nvPr/>
            </p:nvSpPr>
            <p:spPr>
              <a:xfrm>
                <a:off x="4930460" y="292233"/>
                <a:ext cx="3013981" cy="7694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Begegnung mit dem </a:t>
                </a:r>
                <a:r>
                  <a:rPr lang="de-DE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Firmspender</a:t>
                </a:r>
                <a:endParaRPr lang="de-D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Noch offen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Austausch mit dem </a:t>
                </a:r>
                <a:r>
                  <a:rPr lang="de-DE" sz="1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Firmspender</a:t>
                </a:r>
                <a:endParaRPr lang="de-DE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offen</a:t>
                </a:r>
              </a:p>
            </p:txBody>
          </p:sp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B46903E0-B1FA-4C43-9DFE-9F52F1E1A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793" y="411689"/>
                <a:ext cx="560752" cy="523422"/>
              </a:xfrm>
              <a:prstGeom prst="rect">
                <a:avLst/>
              </a:prstGeom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40374A4-9002-44C2-AB07-7437CE50A26D}"/>
                </a:ext>
              </a:extLst>
            </p:cNvPr>
            <p:cNvGrpSpPr/>
            <p:nvPr/>
          </p:nvGrpSpPr>
          <p:grpSpPr>
            <a:xfrm>
              <a:off x="4318081" y="5169025"/>
              <a:ext cx="3739143" cy="1077218"/>
              <a:chOff x="4341793" y="1308104"/>
              <a:chExt cx="3739143" cy="1077218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CC977DD9-AE62-495C-9F24-1671EFA49621}"/>
                  </a:ext>
                </a:extLst>
              </p:cNvPr>
              <p:cNvSpPr txBox="1"/>
              <p:nvPr/>
            </p:nvSpPr>
            <p:spPr>
              <a:xfrm>
                <a:off x="4877113" y="1308104"/>
                <a:ext cx="3203823" cy="10772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Firmreise</a:t>
                </a:r>
                <a:endParaRPr lang="de-D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10.-12. April `26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Leben und Wirken von Jesus</a:t>
                </a:r>
              </a:p>
              <a:p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Gottes Geist unter uns</a:t>
                </a:r>
              </a:p>
              <a:p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Kirche im sozialen Brennpunkt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Berlin</a:t>
                </a:r>
              </a:p>
            </p:txBody>
          </p:sp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437E5C58-8123-4864-8928-3BE383F0CD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72"/>
              <a:stretch/>
            </p:blipFill>
            <p:spPr>
              <a:xfrm>
                <a:off x="4341793" y="1530074"/>
                <a:ext cx="466532" cy="549671"/>
              </a:xfrm>
              <a:prstGeom prst="rect">
                <a:avLst/>
              </a:prstGeom>
            </p:spPr>
          </p:pic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5E3C42D4-76F9-712B-FF02-0AA3E58671E7}"/>
                </a:ext>
              </a:extLst>
            </p:cNvPr>
            <p:cNvGrpSpPr/>
            <p:nvPr/>
          </p:nvGrpSpPr>
          <p:grpSpPr>
            <a:xfrm>
              <a:off x="4211453" y="3157305"/>
              <a:ext cx="2439321" cy="712508"/>
              <a:chOff x="4228938" y="5545611"/>
              <a:chExt cx="2439321" cy="712508"/>
            </a:xfrm>
          </p:grpSpPr>
          <p:sp>
            <p:nvSpPr>
              <p:cNvPr id="53" name="Rechteck: abgerundete Ecken 52">
                <a:extLst>
                  <a:ext uri="{FF2B5EF4-FFF2-40B4-BE49-F238E27FC236}">
                    <a16:creationId xmlns:a16="http://schemas.microsoft.com/office/drawing/2014/main" id="{4BEFEF2A-0F68-4722-9B21-E24DC3CCFC7C}"/>
                  </a:ext>
                </a:extLst>
              </p:cNvPr>
              <p:cNvSpPr/>
              <p:nvPr/>
            </p:nvSpPr>
            <p:spPr>
              <a:xfrm>
                <a:off x="4895538" y="5545611"/>
                <a:ext cx="1772721" cy="71250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C0F2AA7-0C87-4EE4-9D53-3251DFB65952}"/>
                  </a:ext>
                </a:extLst>
              </p:cNvPr>
              <p:cNvSpPr txBox="1"/>
              <p:nvPr/>
            </p:nvSpPr>
            <p:spPr>
              <a:xfrm>
                <a:off x="4943889" y="5596331"/>
                <a:ext cx="1676017" cy="615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Besinnungsweg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Ganze Fastenzeit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Waldkirch Kirche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BF782A7A-ED80-4E23-BC8F-2FA13F837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8938" y="5721470"/>
                <a:ext cx="572380" cy="490415"/>
              </a:xfrm>
              <a:prstGeom prst="rect">
                <a:avLst/>
              </a:prstGeom>
            </p:spPr>
          </p:pic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A05C82A-2C5A-4BF2-8FAE-CADE2451C904}"/>
                </a:ext>
              </a:extLst>
            </p:cNvPr>
            <p:cNvGrpSpPr/>
            <p:nvPr/>
          </p:nvGrpSpPr>
          <p:grpSpPr>
            <a:xfrm>
              <a:off x="4239985" y="1167466"/>
              <a:ext cx="3931729" cy="923330"/>
              <a:chOff x="4233442" y="4257936"/>
              <a:chExt cx="3931729" cy="923330"/>
            </a:xfrm>
          </p:grpSpPr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10BF3022-5F5F-4D94-9321-85BF0F0D813C}"/>
                  </a:ext>
                </a:extLst>
              </p:cNvPr>
              <p:cNvSpPr txBox="1"/>
              <p:nvPr/>
            </p:nvSpPr>
            <p:spPr>
              <a:xfrm>
                <a:off x="4902544" y="4257936"/>
                <a:ext cx="3262627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Vorbereitung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08. Februar `26 17.00 bis 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Planung öffentliches Ja / Reise nach Berlin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endParaRPr lang="de-D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Pfarreiheim / Kirche</a:t>
                </a:r>
              </a:p>
            </p:txBody>
          </p:sp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43F55CBB-EF4F-494B-8594-D43F16454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442" y="4468039"/>
                <a:ext cx="643671" cy="402449"/>
              </a:xfrm>
              <a:prstGeom prst="rect">
                <a:avLst/>
              </a:prstGeom>
            </p:spPr>
          </p:pic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27072C0-2D5B-4094-9E4D-2A3E4857773F}"/>
                </a:ext>
              </a:extLst>
            </p:cNvPr>
            <p:cNvGrpSpPr/>
            <p:nvPr/>
          </p:nvGrpSpPr>
          <p:grpSpPr>
            <a:xfrm>
              <a:off x="4247017" y="2239860"/>
              <a:ext cx="3435590" cy="769441"/>
              <a:chOff x="4224700" y="5325486"/>
              <a:chExt cx="3435590" cy="769441"/>
            </a:xfrm>
          </p:grpSpPr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7A1E4EC2-BD55-42B5-9B98-C24C03340F51}"/>
                  </a:ext>
                </a:extLst>
              </p:cNvPr>
              <p:cNvSpPr txBox="1"/>
              <p:nvPr/>
            </p:nvSpPr>
            <p:spPr>
              <a:xfrm>
                <a:off x="4882786" y="5325486"/>
                <a:ext cx="2777504" cy="7694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Öffentliches Ja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15. Februar `26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09.15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Gottesdienst öffentliches JA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endParaRPr lang="de-D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B4F67CA0-3BEA-44D9-B809-9507E2DB2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700" y="5562719"/>
                <a:ext cx="643918" cy="402449"/>
              </a:xfrm>
              <a:prstGeom prst="rect">
                <a:avLst/>
              </a:prstGeom>
            </p:spPr>
          </p:pic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21D18585-1548-4BFE-9A12-0CC0B9D4B11B}"/>
                </a:ext>
              </a:extLst>
            </p:cNvPr>
            <p:cNvGrpSpPr/>
            <p:nvPr/>
          </p:nvGrpSpPr>
          <p:grpSpPr>
            <a:xfrm>
              <a:off x="8481609" y="225704"/>
              <a:ext cx="2452627" cy="923330"/>
              <a:chOff x="8470562" y="359928"/>
              <a:chExt cx="2452627" cy="923330"/>
            </a:xfrm>
          </p:grpSpPr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6D6F789E-5F3A-49BF-8E36-A3237488BB8C}"/>
                  </a:ext>
                </a:extLst>
              </p:cNvPr>
              <p:cNvSpPr txBox="1"/>
              <p:nvPr/>
            </p:nvSpPr>
            <p:spPr>
              <a:xfrm>
                <a:off x="8901989" y="359928"/>
                <a:ext cx="2021200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Vorbereitung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03. Mai `26 17.00 bis 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Planung Firmung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Pfarreizentrum</a:t>
                </a:r>
              </a:p>
            </p:txBody>
          </p:sp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189C2595-BD22-412A-BCC5-D0EB2F8E5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0562" y="495209"/>
                <a:ext cx="354739" cy="507083"/>
              </a:xfrm>
              <a:prstGeom prst="rect">
                <a:avLst/>
              </a:prstGeom>
            </p:spPr>
          </p:pic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3846975D-3EAD-4DD2-A719-506C003503B4}"/>
                </a:ext>
              </a:extLst>
            </p:cNvPr>
            <p:cNvGrpSpPr/>
            <p:nvPr/>
          </p:nvGrpSpPr>
          <p:grpSpPr>
            <a:xfrm>
              <a:off x="8390754" y="1227588"/>
              <a:ext cx="2543482" cy="923330"/>
              <a:chOff x="8379707" y="1361812"/>
              <a:chExt cx="2543482" cy="923330"/>
            </a:xfrm>
          </p:grpSpPr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BC9CDFBA-071F-4C8B-A87A-5CB117A7EF5D}"/>
                  </a:ext>
                </a:extLst>
              </p:cNvPr>
              <p:cNvSpPr txBox="1"/>
              <p:nvPr/>
            </p:nvSpPr>
            <p:spPr>
              <a:xfrm>
                <a:off x="8901989" y="1361812"/>
                <a:ext cx="2021200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Probe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07. Mai `26 19.30 bis 20.30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Probe der Firmung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Kirche</a:t>
                </a:r>
              </a:p>
            </p:txBody>
          </p:sp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5F1FA0D8-ADD9-47F6-85F5-7DC957870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707" y="1547030"/>
                <a:ext cx="508114" cy="541894"/>
              </a:xfrm>
              <a:prstGeom prst="rect">
                <a:avLst/>
              </a:prstGeom>
            </p:spPr>
          </p:pic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3C97E417-3E43-4259-AE10-1741287321CF}"/>
                </a:ext>
              </a:extLst>
            </p:cNvPr>
            <p:cNvGrpSpPr/>
            <p:nvPr/>
          </p:nvGrpSpPr>
          <p:grpSpPr>
            <a:xfrm>
              <a:off x="8473278" y="2236341"/>
              <a:ext cx="1952615" cy="923330"/>
              <a:chOff x="8462231" y="2370565"/>
              <a:chExt cx="1952615" cy="923330"/>
            </a:xfrm>
          </p:grpSpPr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E28D1C85-8275-47E3-B76E-47D7B7DA5C25}"/>
                  </a:ext>
                </a:extLst>
              </p:cNvPr>
              <p:cNvSpPr txBox="1"/>
              <p:nvPr/>
            </p:nvSpPr>
            <p:spPr>
              <a:xfrm>
                <a:off x="8901989" y="2370565"/>
                <a:ext cx="1512857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09. Mai `26 10.00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Firmung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Im Anschluss Apéro</a:t>
                </a:r>
              </a:p>
            </p:txBody>
          </p:sp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203D0872-7803-430D-946D-DE2C6DB68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2231" y="2505222"/>
                <a:ext cx="343065" cy="490415"/>
              </a:xfrm>
              <a:prstGeom prst="rect">
                <a:avLst/>
              </a:prstGeom>
            </p:spPr>
          </p:pic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1B55190-7C01-47E1-9BD6-1BB50179A50C}"/>
                </a:ext>
              </a:extLst>
            </p:cNvPr>
            <p:cNvGrpSpPr/>
            <p:nvPr/>
          </p:nvGrpSpPr>
          <p:grpSpPr>
            <a:xfrm>
              <a:off x="8171715" y="3226385"/>
              <a:ext cx="3487762" cy="923330"/>
              <a:chOff x="8160668" y="3360609"/>
              <a:chExt cx="3487762" cy="923330"/>
            </a:xfrm>
          </p:grpSpPr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4ED1096A-33DC-4654-A4A9-F0B297213D2E}"/>
                  </a:ext>
                </a:extLst>
              </p:cNvPr>
              <p:cNvSpPr txBox="1"/>
              <p:nvPr/>
            </p:nvSpPr>
            <p:spPr>
              <a:xfrm>
                <a:off x="8911728" y="3360609"/>
                <a:ext cx="2736702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Pfarreianlass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Läuft den ganzen Firmweg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</a:t>
                </a:r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Die Pfarrei miterleben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und Waldkirch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Jede und jeder besucht einen Pfarreianlass</a:t>
                </a:r>
              </a:p>
            </p:txBody>
          </p:sp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3B7B25DD-7B8F-4ED9-A870-4A815E22D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0668" y="3542223"/>
                <a:ext cx="681432" cy="430478"/>
              </a:xfrm>
              <a:prstGeom prst="rect">
                <a:avLst/>
              </a:prstGeom>
            </p:spPr>
          </p:pic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DD335800-923E-50F4-83B2-C791CDE33E0D}"/>
                </a:ext>
              </a:extLst>
            </p:cNvPr>
            <p:cNvGrpSpPr/>
            <p:nvPr/>
          </p:nvGrpSpPr>
          <p:grpSpPr>
            <a:xfrm>
              <a:off x="8261877" y="4301580"/>
              <a:ext cx="3615108" cy="769441"/>
              <a:chOff x="4341793" y="352115"/>
              <a:chExt cx="3615108" cy="769441"/>
            </a:xfrm>
          </p:grpSpPr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DC95857B-FCF0-ADF8-4964-76C8FF5CF82A}"/>
                  </a:ext>
                </a:extLst>
              </p:cNvPr>
              <p:cNvSpPr txBox="1"/>
              <p:nvPr/>
            </p:nvSpPr>
            <p:spPr>
              <a:xfrm>
                <a:off x="4942920" y="352115"/>
                <a:ext cx="3013981" cy="7694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Schlussabend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31. Mai `26 17.00 -19.00 Uhr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Thema: Abschlussabend</a:t>
                </a:r>
              </a:p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Ort: </a:t>
                </a:r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Bernhardzell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oder Waldkirch</a:t>
                </a:r>
              </a:p>
            </p:txBody>
          </p:sp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34B19331-6A53-859D-39B1-BD3A73554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793" y="411689"/>
                <a:ext cx="560752" cy="523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954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Breitbild</PresentationFormat>
  <Paragraphs>76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Urs Kuster</dc:creator>
  <cp:lastModifiedBy>Pfarramt St. Blasius</cp:lastModifiedBy>
  <cp:revision>49</cp:revision>
  <cp:lastPrinted>2023-05-22T07:23:56Z</cp:lastPrinted>
  <dcterms:created xsi:type="dcterms:W3CDTF">2019-04-17T04:56:15Z</dcterms:created>
  <dcterms:modified xsi:type="dcterms:W3CDTF">2025-05-19T06:41:35Z</dcterms:modified>
</cp:coreProperties>
</file>